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105" d="100"/>
          <a:sy n="105" d="100"/>
        </p:scale>
        <p:origin x="816" y="11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i="1">
                            <a:solidFill>
                              <a:srgbClr val="E86E1A"/>
                            </a:solidFill>
                            <a:latin typeface="Cambria Math" panose="02040503050406030204" pitchFamily="18" charset="0"/>
                          </a:rPr>
                          <m:t>   </m:t>
                        </m:r>
                      </m:e>
                    </m:eqArr>
                  </m:oMath>
                </a14:m>
                <a:endParaRPr lang="en-US" altLang="zh-CN" dirty="0"/>
              </a:p>
              <a:p>
                <a:r>
                  <a:rPr lang="zh-CN" altLang="en-US" dirty="0"/>
                  <a:t>如何用压力梯度来更新速度</a:t>
                </a:r>
                <a:endParaRPr lang="en-US" altLang="zh-CN" dirty="0"/>
              </a:p>
              <a:p>
                <a:r>
                  <a:rPr lang="zh-CN" altLang="en-US" dirty="0"/>
                  <a:t>如何评估速度散度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27034</TotalTime>
  <Words>9360</Words>
  <Application>Microsoft Office PowerPoint</Application>
  <PresentationFormat>宽屏</PresentationFormat>
  <Paragraphs>992</Paragraphs>
  <Slides>62</Slides>
  <Notes>45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580</cp:revision>
  <dcterms:created xsi:type="dcterms:W3CDTF">2021-05-31T06:56:37Z</dcterms:created>
  <dcterms:modified xsi:type="dcterms:W3CDTF">2021-06-29T11:55:03Z</dcterms:modified>
</cp:coreProperties>
</file>